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686" y="7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3" name="Group" descr="Group"/>
          <p:cNvPicPr>
            <a:picLocks noChangeAspect="1"/>
          </p:cNvPicPr>
          <p:nvPr/>
        </p:nvPicPr>
        <p:blipFill>
          <a:blip r:embed="rId2"/>
          <a:srcRect t="6074" b="6074"/>
          <a:stretch>
            <a:fillRect/>
          </a:stretch>
        </p:blipFill>
        <p:spPr>
          <a:xfrm>
            <a:off x="11850638" y="8802370"/>
            <a:ext cx="1048356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103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1270000" y="42291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</a:lstStyle>
          <a:p>
            <a:r>
              <a:t>“Type a quote here.” </a:t>
            </a:r>
          </a:p>
        </p:txBody>
      </p:sp>
      <p:pic>
        <p:nvPicPr>
          <p:cNvPr id="104" name="Group" descr="Group"/>
          <p:cNvPicPr>
            <a:picLocks noChangeAspect="1"/>
          </p:cNvPicPr>
          <p:nvPr/>
        </p:nvPicPr>
        <p:blipFill>
          <a:blip r:embed="rId2"/>
          <a:srcRect t="4110" b="4110"/>
          <a:stretch>
            <a:fillRect/>
          </a:stretch>
        </p:blipFill>
        <p:spPr>
          <a:xfrm>
            <a:off x="11873074" y="8802370"/>
            <a:ext cx="1003485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Image"/>
          <p:cNvSpPr>
            <a:spLocks noGrp="1"/>
          </p:cNvSpPr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4" name="Group" descr="Group"/>
          <p:cNvPicPr>
            <a:picLocks noChangeAspect="1"/>
          </p:cNvPicPr>
          <p:nvPr/>
        </p:nvPicPr>
        <p:blipFill>
          <a:blip r:embed="rId2"/>
          <a:srcRect t="5604" b="5604"/>
          <a:stretch>
            <a:fillRect/>
          </a:stretch>
        </p:blipFill>
        <p:spPr>
          <a:xfrm>
            <a:off x="11856187" y="8802370"/>
            <a:ext cx="1037258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pic>
        <p:nvPicPr>
          <p:cNvPr id="33" name="Group" descr="Group"/>
          <p:cNvPicPr>
            <a:picLocks noChangeAspect="1"/>
          </p:cNvPicPr>
          <p:nvPr/>
        </p:nvPicPr>
        <p:blipFill>
          <a:blip r:embed="rId2"/>
          <a:srcRect t="4442" b="4442"/>
          <a:stretch>
            <a:fillRect/>
          </a:stretch>
        </p:blipFill>
        <p:spPr>
          <a:xfrm>
            <a:off x="11869410" y="8802370"/>
            <a:ext cx="1010813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Image"/>
          <p:cNvSpPr>
            <a:spLocks noGrp="1"/>
          </p:cNvSpPr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44" name="Group" descr="Group"/>
          <p:cNvPicPr>
            <a:picLocks noChangeAspect="1"/>
          </p:cNvPicPr>
          <p:nvPr/>
        </p:nvPicPr>
        <p:blipFill>
          <a:blip r:embed="rId2"/>
          <a:srcRect t="5421" b="5421"/>
          <a:stretch>
            <a:fillRect/>
          </a:stretch>
        </p:blipFill>
        <p:spPr>
          <a:xfrm>
            <a:off x="11858311" y="8802370"/>
            <a:ext cx="1033009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Title Text"/>
          <p:cNvSpPr txBox="1"/>
          <p:nvPr/>
        </p:nvSpPr>
        <p:spPr>
          <a:xfrm>
            <a:off x="952500" y="254000"/>
            <a:ext cx="10999470" cy="967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defTabSz="455675">
              <a:defRPr sz="4992" b="0">
                <a:latin typeface="+mj-lt"/>
                <a:ea typeface="+mj-ea"/>
                <a:cs typeface="+mj-cs"/>
                <a:sym typeface="Avenir Book"/>
              </a:defRPr>
            </a:lvl1pPr>
          </a:lstStyle>
          <a:p>
            <a:r>
              <a:t>Title Text</a:t>
            </a:r>
          </a:p>
        </p:txBody>
      </p:sp>
      <p:pic>
        <p:nvPicPr>
          <p:cNvPr id="62" name="Group" descr="Group"/>
          <p:cNvPicPr>
            <a:picLocks noChangeAspect="1"/>
          </p:cNvPicPr>
          <p:nvPr/>
        </p:nvPicPr>
        <p:blipFill>
          <a:blip r:embed="rId2"/>
          <a:srcRect t="2944" b="2944"/>
          <a:stretch>
            <a:fillRect/>
          </a:stretch>
        </p:blipFill>
        <p:spPr>
          <a:xfrm>
            <a:off x="11885499" y="8802370"/>
            <a:ext cx="978634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Image"/>
          <p:cNvSpPr>
            <a:spLocks noGrp="1"/>
          </p:cNvSpPr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7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858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0287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714500" indent="-342900">
              <a:spcBef>
                <a:spcPts val="3200"/>
              </a:spcBef>
              <a:defRPr sz="28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" name="Title Text"/>
          <p:cNvSpPr txBox="1">
            <a:spLocks noGrp="1"/>
          </p:cNvSpPr>
          <p:nvPr>
            <p:ph type="body" sz="quarter" idx="22"/>
          </p:nvPr>
        </p:nvSpPr>
        <p:spPr>
          <a:xfrm>
            <a:off x="952500" y="254000"/>
            <a:ext cx="10999470" cy="967388"/>
          </a:xfrm>
          <a:prstGeom prst="rect">
            <a:avLst/>
          </a:prstGeom>
        </p:spPr>
        <p:txBody>
          <a:bodyPr/>
          <a:lstStyle>
            <a:lvl1pPr marL="0" indent="0" algn="ctr" defTabSz="455675">
              <a:spcBef>
                <a:spcPts val="0"/>
              </a:spcBef>
              <a:buSzTx/>
              <a:buNone/>
              <a:defRPr sz="4992"/>
            </a:lvl1pPr>
          </a:lstStyle>
          <a:p>
            <a:r>
              <a:t>Title Text</a:t>
            </a:r>
          </a:p>
        </p:txBody>
      </p:sp>
      <p:pic>
        <p:nvPicPr>
          <p:cNvPr id="73" name="Group" descr="Group"/>
          <p:cNvPicPr>
            <a:picLocks noChangeAspect="1"/>
          </p:cNvPicPr>
          <p:nvPr/>
        </p:nvPicPr>
        <p:blipFill>
          <a:blip r:embed="rId2"/>
          <a:srcRect t="7505" b="7505"/>
          <a:stretch>
            <a:fillRect/>
          </a:stretch>
        </p:blipFill>
        <p:spPr>
          <a:xfrm>
            <a:off x="11832982" y="8802370"/>
            <a:ext cx="1083668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Title Text"/>
          <p:cNvSpPr txBox="1"/>
          <p:nvPr/>
        </p:nvSpPr>
        <p:spPr>
          <a:xfrm>
            <a:off x="952500" y="254000"/>
            <a:ext cx="10999470" cy="967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defTabSz="455675">
              <a:defRPr sz="4992" b="0">
                <a:latin typeface="+mj-lt"/>
                <a:ea typeface="+mj-ea"/>
                <a:cs typeface="+mj-cs"/>
                <a:sym typeface="Avenir Book"/>
              </a:defRPr>
            </a:lvl1pPr>
          </a:lstStyle>
          <a:p>
            <a:r>
              <a:t>Title Text</a:t>
            </a:r>
          </a:p>
        </p:txBody>
      </p:sp>
      <p:pic>
        <p:nvPicPr>
          <p:cNvPr id="83" name="Group" descr="Group"/>
          <p:cNvPicPr>
            <a:picLocks noChangeAspect="1"/>
          </p:cNvPicPr>
          <p:nvPr/>
        </p:nvPicPr>
        <p:blipFill>
          <a:blip r:embed="rId2"/>
          <a:srcRect t="6995" b="6995"/>
          <a:stretch>
            <a:fillRect/>
          </a:stretch>
        </p:blipFill>
        <p:spPr>
          <a:xfrm>
            <a:off x="11839407" y="8802370"/>
            <a:ext cx="1070817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Image"/>
          <p:cNvSpPr>
            <a:spLocks noGrp="1"/>
          </p:cNvSpPr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2" name="Image"/>
          <p:cNvSpPr>
            <a:spLocks noGrp="1"/>
          </p:cNvSpPr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93" name="Image"/>
          <p:cNvSpPr>
            <a:spLocks noGrp="1"/>
          </p:cNvSpPr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pic>
        <p:nvPicPr>
          <p:cNvPr id="94" name="Group" descr="Group"/>
          <p:cNvPicPr>
            <a:picLocks noChangeAspect="1"/>
          </p:cNvPicPr>
          <p:nvPr/>
        </p:nvPicPr>
        <p:blipFill>
          <a:blip r:embed="rId2"/>
          <a:srcRect t="3789" b="3789"/>
          <a:stretch>
            <a:fillRect/>
          </a:stretch>
        </p:blipFill>
        <p:spPr>
          <a:xfrm>
            <a:off x="11876552" y="8802370"/>
            <a:ext cx="996529" cy="819206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0999470" cy="967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venir Book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ge@priston.org.uk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Biodiversity Bingo"/>
          <p:cNvSpPr txBox="1">
            <a:spLocks noGrp="1"/>
          </p:cNvSpPr>
          <p:nvPr>
            <p:ph type="title"/>
          </p:nvPr>
        </p:nvSpPr>
        <p:spPr>
          <a:xfrm>
            <a:off x="952500" y="177800"/>
            <a:ext cx="10999470" cy="967388"/>
          </a:xfrm>
          <a:prstGeom prst="rect">
            <a:avLst/>
          </a:prstGeom>
        </p:spPr>
        <p:txBody>
          <a:bodyPr/>
          <a:lstStyle>
            <a:lvl1pPr defTabSz="519937">
              <a:defRPr sz="5696">
                <a:latin typeface="Bernard MT Condensed"/>
                <a:ea typeface="Bernard MT Condensed"/>
                <a:cs typeface="Bernard MT Condensed"/>
                <a:sym typeface="Bernard MT Condensed"/>
              </a:defRPr>
            </a:lvl1pPr>
          </a:lstStyle>
          <a:p>
            <a:r>
              <a:t>Biodiversity Bingo</a:t>
            </a:r>
          </a:p>
        </p:txBody>
      </p:sp>
      <p:graphicFrame>
        <p:nvGraphicFramePr>
          <p:cNvPr id="130" name="Table"/>
          <p:cNvGraphicFramePr/>
          <p:nvPr/>
        </p:nvGraphicFramePr>
        <p:xfrm>
          <a:off x="670420" y="1073413"/>
          <a:ext cx="12242962" cy="7606764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182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0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301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33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91524">
                <a:tc>
                  <a:txBody>
                    <a:bodyPr/>
                    <a:lstStyle/>
                    <a:p>
                      <a:pPr defTabSz="914400">
                        <a:defRPr sz="1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900">
                          <a:sym typeface="Helvetica Neue"/>
                        </a:rPr>
                        <a:t>one point for each species spotted
if you spot something nobody else does - 50 bonus points
if you take a photo of the rare spotting - extra 50 bonus points!</a:t>
                      </a:r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defTabSz="914400">
                        <a:defRPr sz="900" b="1">
                          <a:sym typeface="Helvetica Neue"/>
                        </a:defRPr>
                      </a:pPr>
                      <a:r>
                        <a:t>if you need more room just use a new bingo card</a:t>
                      </a:r>
                    </a:p>
                    <a:p>
                      <a:pPr defTabSz="914400">
                        <a:defRPr sz="900">
                          <a:sym typeface="Helvetica Neue"/>
                        </a:defRPr>
                      </a:pPr>
                      <a:r>
                        <a:t>photos must be original and taken by you</a:t>
                      </a:r>
                    </a:p>
                    <a:p>
                      <a:pPr defTabSz="914400">
                        <a:defRPr sz="900">
                          <a:sym typeface="Helvetica Neue"/>
                        </a:defRPr>
                      </a:pPr>
                      <a:r>
                        <a:t>points and </a:t>
                      </a:r>
                      <a:r>
                        <a:rPr b="1"/>
                        <a:t>prizes will be announced end of June</a:t>
                      </a:r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300">
                          <a:sym typeface="Helvetica Neue"/>
                        </a:rPr>
                        <a:t>Total species spotted</a:t>
                      </a:r>
                    </a:p>
                  </a:txBody>
                  <a:tcPr marL="50800" marR="50800" marT="50800" marB="50800" anchor="ctr" horzOverflow="overflow"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524">
                <a:tc row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200">
                          <a:sym typeface="Helvetica Neue"/>
                        </a:rPr>
                        <a:t>Flora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solidFill>
                      <a:srgbClr val="A6E8B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 i="1">
                          <a:sym typeface="Helvetica Neue"/>
                        </a:rPr>
                        <a:t>Write down what you saw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A7E8C2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spcBef>
                          <a:spcPts val="200"/>
                        </a:spcBef>
                        <a:defRPr sz="1800"/>
                      </a:pPr>
                      <a:r>
                        <a:rPr sz="1000">
                          <a:sym typeface="Helvetica Neue"/>
                        </a:rPr>
                        <a:t>How many did you see?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524">
                <a:tc row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200">
                          <a:sym typeface="Helvetica Neue"/>
                        </a:rPr>
                        <a:t>Fauna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solidFill>
                      <a:srgbClr val="E8E29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 i="1">
                          <a:sym typeface="Helvetica Neue"/>
                        </a:rPr>
                        <a:t>Write down what you saw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9E49B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spcBef>
                          <a:spcPts val="200"/>
                        </a:spcBef>
                        <a:defRPr sz="1800"/>
                      </a:pPr>
                      <a:r>
                        <a:rPr sz="1000">
                          <a:sym typeface="Helvetica Neue"/>
                        </a:rPr>
                        <a:t>How many did you see?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1524">
                <a:tc row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200">
                          <a:sym typeface="Helvetica Neue"/>
                        </a:rPr>
                        <a:t>Fungi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solidFill>
                      <a:srgbClr val="DE9D8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 i="1">
                          <a:sym typeface="Helvetica Neue"/>
                        </a:rPr>
                        <a:t>Write down what you saw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  <a:solidFill>
                      <a:srgbClr val="DEA181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1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spcBef>
                          <a:spcPts val="200"/>
                        </a:spcBef>
                        <a:defRPr sz="1800"/>
                      </a:pPr>
                      <a:r>
                        <a:rPr sz="1000">
                          <a:sym typeface="Helvetica Neue"/>
                        </a:rPr>
                        <a:t>How many did you see?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1524">
                <a:tc row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200">
                          <a:sym typeface="Helvetica Neue"/>
                        </a:rPr>
                        <a:t>Bugs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solidFill>
                      <a:srgbClr val="C9BD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 i="1">
                          <a:sym typeface="Helvetica Neue"/>
                        </a:rPr>
                        <a:t>Write down what you saw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chemeClr val="accent5">
                          <a:lumOff val="-29866"/>
                        </a:schemeClr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9BCEB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1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spcBef>
                          <a:spcPts val="200"/>
                        </a:spcBef>
                        <a:defRPr sz="1800"/>
                      </a:pPr>
                      <a:r>
                        <a:rPr sz="1000">
                          <a:sym typeface="Helvetica Neue"/>
                        </a:rPr>
                        <a:t>How many did you see?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1524">
                <a:tc rowSpan="2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200">
                          <a:sym typeface="Helvetica Neue"/>
                        </a:rPr>
                        <a:t>Birds</a:t>
                      </a:r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solidFill>
                      <a:srgbClr val="E0A3B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 i="1">
                          <a:sym typeface="Helvetica Neue"/>
                        </a:rPr>
                        <a:t>Write down what you saw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1A8B6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914400">
                        <a:defRPr sz="14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38100">
                      <a:solidFill>
                        <a:srgbClr val="000000"/>
                      </a:solidFill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91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spcBef>
                          <a:spcPts val="200"/>
                        </a:spcBef>
                        <a:defRPr sz="1800"/>
                      </a:pPr>
                      <a:r>
                        <a:rPr sz="1000">
                          <a:sym typeface="Helvetica Neue"/>
                        </a:rPr>
                        <a:t>How many did you see?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381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1" name="Player name:"/>
          <p:cNvSpPr/>
          <p:nvPr/>
        </p:nvSpPr>
        <p:spPr>
          <a:xfrm>
            <a:off x="805904" y="8756650"/>
            <a:ext cx="2845346" cy="59355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Player name:</a:t>
            </a:r>
          </a:p>
        </p:txBody>
      </p:sp>
      <p:sp>
        <p:nvSpPr>
          <p:cNvPr id="132" name="write your name here"/>
          <p:cNvSpPr/>
          <p:nvPr/>
        </p:nvSpPr>
        <p:spPr>
          <a:xfrm>
            <a:off x="3714204" y="8756650"/>
            <a:ext cx="8758450" cy="59355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algn="l">
              <a:defRPr sz="1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write your name here</a:t>
            </a:r>
          </a:p>
        </p:txBody>
      </p:sp>
      <p:sp>
        <p:nvSpPr>
          <p:cNvPr id="133" name="Bouquet"/>
          <p:cNvSpPr/>
          <p:nvPr/>
        </p:nvSpPr>
        <p:spPr>
          <a:xfrm>
            <a:off x="451901" y="164955"/>
            <a:ext cx="827644" cy="15121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1" h="21600" extrusionOk="0">
                <a:moveTo>
                  <a:pt x="10545" y="0"/>
                </a:moveTo>
                <a:cubicBezTo>
                  <a:pt x="9711" y="0"/>
                  <a:pt x="9034" y="378"/>
                  <a:pt x="9034" y="844"/>
                </a:cubicBezTo>
                <a:cubicBezTo>
                  <a:pt x="9034" y="992"/>
                  <a:pt x="9070" y="1145"/>
                  <a:pt x="9131" y="1298"/>
                </a:cubicBezTo>
                <a:cubicBezTo>
                  <a:pt x="8926" y="1192"/>
                  <a:pt x="8706" y="1097"/>
                  <a:pt x="8476" y="1023"/>
                </a:cubicBezTo>
                <a:cubicBezTo>
                  <a:pt x="7754" y="790"/>
                  <a:pt x="6833" y="928"/>
                  <a:pt x="6416" y="1332"/>
                </a:cubicBezTo>
                <a:cubicBezTo>
                  <a:pt x="5999" y="1735"/>
                  <a:pt x="6246" y="2251"/>
                  <a:pt x="6968" y="2484"/>
                </a:cubicBezTo>
                <a:cubicBezTo>
                  <a:pt x="7198" y="2558"/>
                  <a:pt x="7454" y="2617"/>
                  <a:pt x="7721" y="2663"/>
                </a:cubicBezTo>
                <a:cubicBezTo>
                  <a:pt x="7454" y="2710"/>
                  <a:pt x="7198" y="2769"/>
                  <a:pt x="6968" y="2843"/>
                </a:cubicBezTo>
                <a:cubicBezTo>
                  <a:pt x="6246" y="3076"/>
                  <a:pt x="5999" y="3592"/>
                  <a:pt x="6416" y="3995"/>
                </a:cubicBezTo>
                <a:cubicBezTo>
                  <a:pt x="6833" y="4398"/>
                  <a:pt x="7754" y="4536"/>
                  <a:pt x="8476" y="4303"/>
                </a:cubicBezTo>
                <a:cubicBezTo>
                  <a:pt x="8706" y="4229"/>
                  <a:pt x="8926" y="4134"/>
                  <a:pt x="9131" y="4029"/>
                </a:cubicBezTo>
                <a:cubicBezTo>
                  <a:pt x="9070" y="4181"/>
                  <a:pt x="9034" y="4334"/>
                  <a:pt x="9034" y="4483"/>
                </a:cubicBezTo>
                <a:cubicBezTo>
                  <a:pt x="9034" y="4852"/>
                  <a:pt x="9460" y="5165"/>
                  <a:pt x="10054" y="5279"/>
                </a:cubicBezTo>
                <a:lnTo>
                  <a:pt x="10054" y="21600"/>
                </a:lnTo>
                <a:lnTo>
                  <a:pt x="11033" y="21600"/>
                </a:lnTo>
                <a:lnTo>
                  <a:pt x="11033" y="5279"/>
                </a:lnTo>
                <a:cubicBezTo>
                  <a:pt x="11627" y="5165"/>
                  <a:pt x="12053" y="4852"/>
                  <a:pt x="12053" y="4483"/>
                </a:cubicBezTo>
                <a:cubicBezTo>
                  <a:pt x="12053" y="4334"/>
                  <a:pt x="12017" y="4181"/>
                  <a:pt x="11956" y="4029"/>
                </a:cubicBezTo>
                <a:cubicBezTo>
                  <a:pt x="12161" y="4134"/>
                  <a:pt x="12381" y="4229"/>
                  <a:pt x="12611" y="4303"/>
                </a:cubicBezTo>
                <a:cubicBezTo>
                  <a:pt x="13333" y="4536"/>
                  <a:pt x="14257" y="4398"/>
                  <a:pt x="14674" y="3995"/>
                </a:cubicBezTo>
                <a:cubicBezTo>
                  <a:pt x="15091" y="3592"/>
                  <a:pt x="14844" y="3076"/>
                  <a:pt x="14122" y="2843"/>
                </a:cubicBezTo>
                <a:cubicBezTo>
                  <a:pt x="13892" y="2769"/>
                  <a:pt x="13636" y="2710"/>
                  <a:pt x="13369" y="2663"/>
                </a:cubicBezTo>
                <a:cubicBezTo>
                  <a:pt x="13636" y="2617"/>
                  <a:pt x="13892" y="2558"/>
                  <a:pt x="14122" y="2484"/>
                </a:cubicBezTo>
                <a:cubicBezTo>
                  <a:pt x="14844" y="2251"/>
                  <a:pt x="15091" y="1735"/>
                  <a:pt x="14674" y="1332"/>
                </a:cubicBezTo>
                <a:cubicBezTo>
                  <a:pt x="14257" y="928"/>
                  <a:pt x="13333" y="790"/>
                  <a:pt x="12611" y="1023"/>
                </a:cubicBezTo>
                <a:cubicBezTo>
                  <a:pt x="12381" y="1097"/>
                  <a:pt x="12161" y="1192"/>
                  <a:pt x="11956" y="1298"/>
                </a:cubicBezTo>
                <a:cubicBezTo>
                  <a:pt x="12017" y="1145"/>
                  <a:pt x="12053" y="992"/>
                  <a:pt x="12053" y="844"/>
                </a:cubicBezTo>
                <a:cubicBezTo>
                  <a:pt x="12053" y="378"/>
                  <a:pt x="11379" y="0"/>
                  <a:pt x="10545" y="0"/>
                </a:cubicBezTo>
                <a:close/>
                <a:moveTo>
                  <a:pt x="10545" y="1987"/>
                </a:moveTo>
                <a:cubicBezTo>
                  <a:pt x="11214" y="1987"/>
                  <a:pt x="11756" y="2290"/>
                  <a:pt x="11756" y="2663"/>
                </a:cubicBezTo>
                <a:cubicBezTo>
                  <a:pt x="11756" y="3037"/>
                  <a:pt x="11214" y="3339"/>
                  <a:pt x="10545" y="3339"/>
                </a:cubicBezTo>
                <a:cubicBezTo>
                  <a:pt x="9876" y="3339"/>
                  <a:pt x="9335" y="3037"/>
                  <a:pt x="9335" y="2663"/>
                </a:cubicBezTo>
                <a:cubicBezTo>
                  <a:pt x="9335" y="2290"/>
                  <a:pt x="9876" y="1987"/>
                  <a:pt x="10545" y="1987"/>
                </a:cubicBezTo>
                <a:close/>
                <a:moveTo>
                  <a:pt x="4332" y="4012"/>
                </a:moveTo>
                <a:cubicBezTo>
                  <a:pt x="3498" y="4012"/>
                  <a:pt x="2824" y="4390"/>
                  <a:pt x="2824" y="4855"/>
                </a:cubicBezTo>
                <a:cubicBezTo>
                  <a:pt x="2824" y="5004"/>
                  <a:pt x="2860" y="5157"/>
                  <a:pt x="2921" y="5309"/>
                </a:cubicBezTo>
                <a:cubicBezTo>
                  <a:pt x="2715" y="5204"/>
                  <a:pt x="2496" y="5109"/>
                  <a:pt x="2266" y="5035"/>
                </a:cubicBezTo>
                <a:cubicBezTo>
                  <a:pt x="1544" y="4802"/>
                  <a:pt x="620" y="4940"/>
                  <a:pt x="203" y="5343"/>
                </a:cubicBezTo>
                <a:cubicBezTo>
                  <a:pt x="-214" y="5746"/>
                  <a:pt x="33" y="6262"/>
                  <a:pt x="755" y="6495"/>
                </a:cubicBezTo>
                <a:cubicBezTo>
                  <a:pt x="985" y="6569"/>
                  <a:pt x="1241" y="6628"/>
                  <a:pt x="1507" y="6675"/>
                </a:cubicBezTo>
                <a:cubicBezTo>
                  <a:pt x="1241" y="6721"/>
                  <a:pt x="985" y="6780"/>
                  <a:pt x="755" y="6854"/>
                </a:cubicBezTo>
                <a:cubicBezTo>
                  <a:pt x="33" y="7087"/>
                  <a:pt x="-214" y="7603"/>
                  <a:pt x="203" y="8006"/>
                </a:cubicBezTo>
                <a:cubicBezTo>
                  <a:pt x="620" y="8410"/>
                  <a:pt x="1544" y="8548"/>
                  <a:pt x="2266" y="8315"/>
                </a:cubicBezTo>
                <a:cubicBezTo>
                  <a:pt x="2496" y="8241"/>
                  <a:pt x="2715" y="8146"/>
                  <a:pt x="2921" y="8040"/>
                </a:cubicBezTo>
                <a:cubicBezTo>
                  <a:pt x="2860" y="8193"/>
                  <a:pt x="2824" y="8346"/>
                  <a:pt x="2824" y="8494"/>
                </a:cubicBezTo>
                <a:cubicBezTo>
                  <a:pt x="2824" y="8960"/>
                  <a:pt x="3498" y="9338"/>
                  <a:pt x="4332" y="9338"/>
                </a:cubicBezTo>
                <a:cubicBezTo>
                  <a:pt x="5058" y="9338"/>
                  <a:pt x="5665" y="9052"/>
                  <a:pt x="5809" y="8670"/>
                </a:cubicBezTo>
                <a:cubicBezTo>
                  <a:pt x="6949" y="9833"/>
                  <a:pt x="8527" y="11866"/>
                  <a:pt x="8534" y="14227"/>
                </a:cubicBezTo>
                <a:cubicBezTo>
                  <a:pt x="8244" y="13960"/>
                  <a:pt x="7707" y="13680"/>
                  <a:pt x="6729" y="13460"/>
                </a:cubicBezTo>
                <a:cubicBezTo>
                  <a:pt x="4129" y="12874"/>
                  <a:pt x="3807" y="12323"/>
                  <a:pt x="3807" y="12323"/>
                </a:cubicBezTo>
                <a:cubicBezTo>
                  <a:pt x="3807" y="12323"/>
                  <a:pt x="3482" y="13972"/>
                  <a:pt x="5327" y="14881"/>
                </a:cubicBezTo>
                <a:cubicBezTo>
                  <a:pt x="6822" y="15618"/>
                  <a:pt x="7968" y="15407"/>
                  <a:pt x="8491" y="15234"/>
                </a:cubicBezTo>
                <a:cubicBezTo>
                  <a:pt x="8226" y="18494"/>
                  <a:pt x="6757" y="20968"/>
                  <a:pt x="6741" y="20995"/>
                </a:cubicBezTo>
                <a:lnTo>
                  <a:pt x="7666" y="21170"/>
                </a:lnTo>
                <a:cubicBezTo>
                  <a:pt x="7741" y="21045"/>
                  <a:pt x="9511" y="18073"/>
                  <a:pt x="9511" y="14242"/>
                </a:cubicBezTo>
                <a:cubicBezTo>
                  <a:pt x="9511" y="11717"/>
                  <a:pt x="7854" y="9589"/>
                  <a:pt x="6653" y="8379"/>
                </a:cubicBezTo>
                <a:cubicBezTo>
                  <a:pt x="7325" y="8512"/>
                  <a:pt x="8094" y="8364"/>
                  <a:pt x="8464" y="8006"/>
                </a:cubicBezTo>
                <a:cubicBezTo>
                  <a:pt x="8881" y="7603"/>
                  <a:pt x="8631" y="7087"/>
                  <a:pt x="7909" y="6854"/>
                </a:cubicBezTo>
                <a:cubicBezTo>
                  <a:pt x="7679" y="6780"/>
                  <a:pt x="7423" y="6721"/>
                  <a:pt x="7156" y="6675"/>
                </a:cubicBezTo>
                <a:cubicBezTo>
                  <a:pt x="7423" y="6628"/>
                  <a:pt x="7679" y="6569"/>
                  <a:pt x="7909" y="6495"/>
                </a:cubicBezTo>
                <a:cubicBezTo>
                  <a:pt x="8631" y="6262"/>
                  <a:pt x="8881" y="5746"/>
                  <a:pt x="8464" y="5343"/>
                </a:cubicBezTo>
                <a:cubicBezTo>
                  <a:pt x="8047" y="4940"/>
                  <a:pt x="7123" y="4802"/>
                  <a:pt x="6401" y="5035"/>
                </a:cubicBezTo>
                <a:cubicBezTo>
                  <a:pt x="6171" y="5109"/>
                  <a:pt x="5951" y="5204"/>
                  <a:pt x="5746" y="5309"/>
                </a:cubicBezTo>
                <a:cubicBezTo>
                  <a:pt x="5807" y="5157"/>
                  <a:pt x="5843" y="5004"/>
                  <a:pt x="5843" y="4855"/>
                </a:cubicBezTo>
                <a:cubicBezTo>
                  <a:pt x="5843" y="4390"/>
                  <a:pt x="5166" y="4012"/>
                  <a:pt x="4332" y="4012"/>
                </a:cubicBezTo>
                <a:close/>
                <a:moveTo>
                  <a:pt x="16840" y="4012"/>
                </a:moveTo>
                <a:cubicBezTo>
                  <a:pt x="16006" y="4012"/>
                  <a:pt x="15332" y="4390"/>
                  <a:pt x="15332" y="4855"/>
                </a:cubicBezTo>
                <a:cubicBezTo>
                  <a:pt x="15332" y="5004"/>
                  <a:pt x="15368" y="5157"/>
                  <a:pt x="15429" y="5309"/>
                </a:cubicBezTo>
                <a:cubicBezTo>
                  <a:pt x="15224" y="5204"/>
                  <a:pt x="15004" y="5109"/>
                  <a:pt x="14774" y="5035"/>
                </a:cubicBezTo>
                <a:cubicBezTo>
                  <a:pt x="14052" y="4802"/>
                  <a:pt x="13128" y="4940"/>
                  <a:pt x="12711" y="5343"/>
                </a:cubicBezTo>
                <a:cubicBezTo>
                  <a:pt x="12294" y="5746"/>
                  <a:pt x="12541" y="6262"/>
                  <a:pt x="13263" y="6495"/>
                </a:cubicBezTo>
                <a:cubicBezTo>
                  <a:pt x="13493" y="6569"/>
                  <a:pt x="13749" y="6628"/>
                  <a:pt x="14016" y="6675"/>
                </a:cubicBezTo>
                <a:cubicBezTo>
                  <a:pt x="13749" y="6721"/>
                  <a:pt x="13493" y="6780"/>
                  <a:pt x="13263" y="6854"/>
                </a:cubicBezTo>
                <a:cubicBezTo>
                  <a:pt x="12541" y="7087"/>
                  <a:pt x="12294" y="7603"/>
                  <a:pt x="12711" y="8006"/>
                </a:cubicBezTo>
                <a:cubicBezTo>
                  <a:pt x="13081" y="8364"/>
                  <a:pt x="13850" y="8512"/>
                  <a:pt x="14522" y="8379"/>
                </a:cubicBezTo>
                <a:cubicBezTo>
                  <a:pt x="13321" y="9589"/>
                  <a:pt x="11661" y="11717"/>
                  <a:pt x="11661" y="14242"/>
                </a:cubicBezTo>
                <a:cubicBezTo>
                  <a:pt x="11661" y="18073"/>
                  <a:pt x="13431" y="21045"/>
                  <a:pt x="13506" y="21170"/>
                </a:cubicBezTo>
                <a:lnTo>
                  <a:pt x="14434" y="20995"/>
                </a:lnTo>
                <a:cubicBezTo>
                  <a:pt x="14416" y="20965"/>
                  <a:pt x="12641" y="17979"/>
                  <a:pt x="12641" y="14242"/>
                </a:cubicBezTo>
                <a:cubicBezTo>
                  <a:pt x="12641" y="13827"/>
                  <a:pt x="12692" y="13423"/>
                  <a:pt x="12778" y="13031"/>
                </a:cubicBezTo>
                <a:cubicBezTo>
                  <a:pt x="13247" y="13207"/>
                  <a:pt x="14444" y="13497"/>
                  <a:pt x="16036" y="12713"/>
                </a:cubicBezTo>
                <a:cubicBezTo>
                  <a:pt x="17881" y="11804"/>
                  <a:pt x="17553" y="10155"/>
                  <a:pt x="17553" y="10155"/>
                </a:cubicBezTo>
                <a:cubicBezTo>
                  <a:pt x="17553" y="10155"/>
                  <a:pt x="17234" y="10705"/>
                  <a:pt x="14635" y="11291"/>
                </a:cubicBezTo>
                <a:cubicBezTo>
                  <a:pt x="13958" y="11444"/>
                  <a:pt x="13494" y="11624"/>
                  <a:pt x="13175" y="11810"/>
                </a:cubicBezTo>
                <a:cubicBezTo>
                  <a:pt x="13737" y="10503"/>
                  <a:pt x="14640" y="9411"/>
                  <a:pt x="15366" y="8670"/>
                </a:cubicBezTo>
                <a:cubicBezTo>
                  <a:pt x="15510" y="9052"/>
                  <a:pt x="16114" y="9338"/>
                  <a:pt x="16840" y="9338"/>
                </a:cubicBezTo>
                <a:cubicBezTo>
                  <a:pt x="17674" y="9338"/>
                  <a:pt x="18351" y="8960"/>
                  <a:pt x="18351" y="8494"/>
                </a:cubicBezTo>
                <a:cubicBezTo>
                  <a:pt x="18351" y="8346"/>
                  <a:pt x="18315" y="8193"/>
                  <a:pt x="18254" y="8040"/>
                </a:cubicBezTo>
                <a:cubicBezTo>
                  <a:pt x="18460" y="8146"/>
                  <a:pt x="18679" y="8241"/>
                  <a:pt x="18909" y="8315"/>
                </a:cubicBezTo>
                <a:cubicBezTo>
                  <a:pt x="19631" y="8548"/>
                  <a:pt x="20552" y="8410"/>
                  <a:pt x="20969" y="8006"/>
                </a:cubicBezTo>
                <a:cubicBezTo>
                  <a:pt x="21386" y="7603"/>
                  <a:pt x="21139" y="7087"/>
                  <a:pt x="20417" y="6854"/>
                </a:cubicBezTo>
                <a:cubicBezTo>
                  <a:pt x="20187" y="6780"/>
                  <a:pt x="19931" y="6721"/>
                  <a:pt x="19665" y="6675"/>
                </a:cubicBezTo>
                <a:cubicBezTo>
                  <a:pt x="19931" y="6628"/>
                  <a:pt x="20187" y="6569"/>
                  <a:pt x="20417" y="6495"/>
                </a:cubicBezTo>
                <a:cubicBezTo>
                  <a:pt x="21139" y="6262"/>
                  <a:pt x="21386" y="5746"/>
                  <a:pt x="20969" y="5343"/>
                </a:cubicBezTo>
                <a:cubicBezTo>
                  <a:pt x="20552" y="4940"/>
                  <a:pt x="19631" y="4802"/>
                  <a:pt x="18909" y="5035"/>
                </a:cubicBezTo>
                <a:cubicBezTo>
                  <a:pt x="18679" y="5109"/>
                  <a:pt x="18460" y="5204"/>
                  <a:pt x="18254" y="5309"/>
                </a:cubicBezTo>
                <a:cubicBezTo>
                  <a:pt x="18315" y="5157"/>
                  <a:pt x="18351" y="5004"/>
                  <a:pt x="18351" y="4855"/>
                </a:cubicBezTo>
                <a:cubicBezTo>
                  <a:pt x="18351" y="4390"/>
                  <a:pt x="17674" y="4012"/>
                  <a:pt x="16840" y="4012"/>
                </a:cubicBezTo>
                <a:close/>
                <a:moveTo>
                  <a:pt x="4332" y="5999"/>
                </a:moveTo>
                <a:cubicBezTo>
                  <a:pt x="5001" y="5999"/>
                  <a:pt x="5545" y="6301"/>
                  <a:pt x="5545" y="6675"/>
                </a:cubicBezTo>
                <a:cubicBezTo>
                  <a:pt x="5545" y="7048"/>
                  <a:pt x="5001" y="7351"/>
                  <a:pt x="4332" y="7351"/>
                </a:cubicBezTo>
                <a:cubicBezTo>
                  <a:pt x="3663" y="7351"/>
                  <a:pt x="3121" y="7048"/>
                  <a:pt x="3121" y="6675"/>
                </a:cubicBezTo>
                <a:cubicBezTo>
                  <a:pt x="3121" y="6301"/>
                  <a:pt x="3663" y="5999"/>
                  <a:pt x="4332" y="5999"/>
                </a:cubicBezTo>
                <a:close/>
                <a:moveTo>
                  <a:pt x="16840" y="5999"/>
                </a:moveTo>
                <a:cubicBezTo>
                  <a:pt x="17509" y="5999"/>
                  <a:pt x="18051" y="6301"/>
                  <a:pt x="18051" y="6675"/>
                </a:cubicBezTo>
                <a:cubicBezTo>
                  <a:pt x="18051" y="7048"/>
                  <a:pt x="17509" y="7351"/>
                  <a:pt x="16840" y="7351"/>
                </a:cubicBezTo>
                <a:cubicBezTo>
                  <a:pt x="16171" y="7351"/>
                  <a:pt x="15630" y="7048"/>
                  <a:pt x="15630" y="6675"/>
                </a:cubicBezTo>
                <a:cubicBezTo>
                  <a:pt x="15630" y="6301"/>
                  <a:pt x="16171" y="5999"/>
                  <a:pt x="16840" y="5999"/>
                </a:cubicBezTo>
                <a:close/>
              </a:path>
            </a:pathLst>
          </a:cu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4" name="Bird"/>
          <p:cNvSpPr/>
          <p:nvPr/>
        </p:nvSpPr>
        <p:spPr>
          <a:xfrm>
            <a:off x="11232662" y="198004"/>
            <a:ext cx="1484235" cy="926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72" extrusionOk="0">
                <a:moveTo>
                  <a:pt x="17660" y="0"/>
                </a:moveTo>
                <a:cubicBezTo>
                  <a:pt x="16161" y="0"/>
                  <a:pt x="15095" y="2389"/>
                  <a:pt x="14653" y="3076"/>
                </a:cubicBezTo>
                <a:cubicBezTo>
                  <a:pt x="14211" y="3763"/>
                  <a:pt x="13226" y="3304"/>
                  <a:pt x="11453" y="4942"/>
                </a:cubicBezTo>
                <a:cubicBezTo>
                  <a:pt x="8337" y="7822"/>
                  <a:pt x="5855" y="12099"/>
                  <a:pt x="5855" y="12099"/>
                </a:cubicBezTo>
                <a:lnTo>
                  <a:pt x="6716" y="12338"/>
                </a:lnTo>
                <a:lnTo>
                  <a:pt x="0" y="20619"/>
                </a:lnTo>
                <a:cubicBezTo>
                  <a:pt x="0" y="20619"/>
                  <a:pt x="1053" y="21600"/>
                  <a:pt x="2274" y="20291"/>
                </a:cubicBezTo>
                <a:cubicBezTo>
                  <a:pt x="3495" y="18982"/>
                  <a:pt x="7095" y="14302"/>
                  <a:pt x="8674" y="13320"/>
                </a:cubicBezTo>
                <a:cubicBezTo>
                  <a:pt x="9642" y="12718"/>
                  <a:pt x="9667" y="12962"/>
                  <a:pt x="10444" y="13241"/>
                </a:cubicBezTo>
                <a:cubicBezTo>
                  <a:pt x="10258" y="13715"/>
                  <a:pt x="10071" y="14364"/>
                  <a:pt x="10206" y="14795"/>
                </a:cubicBezTo>
                <a:cubicBezTo>
                  <a:pt x="10797" y="16683"/>
                  <a:pt x="11484" y="18103"/>
                  <a:pt x="11328" y="18259"/>
                </a:cubicBezTo>
                <a:cubicBezTo>
                  <a:pt x="11173" y="18415"/>
                  <a:pt x="10974" y="18511"/>
                  <a:pt x="10550" y="18440"/>
                </a:cubicBezTo>
                <a:cubicBezTo>
                  <a:pt x="10223" y="18386"/>
                  <a:pt x="10004" y="18647"/>
                  <a:pt x="9888" y="19267"/>
                </a:cubicBezTo>
                <a:cubicBezTo>
                  <a:pt x="10109" y="18885"/>
                  <a:pt x="10229" y="18887"/>
                  <a:pt x="10229" y="18887"/>
                </a:cubicBezTo>
                <a:cubicBezTo>
                  <a:pt x="10229" y="18887"/>
                  <a:pt x="10319" y="19265"/>
                  <a:pt x="10564" y="19128"/>
                </a:cubicBezTo>
                <a:cubicBezTo>
                  <a:pt x="10932" y="18921"/>
                  <a:pt x="11484" y="18775"/>
                  <a:pt x="11816" y="18829"/>
                </a:cubicBezTo>
                <a:cubicBezTo>
                  <a:pt x="12149" y="18883"/>
                  <a:pt x="12488" y="19086"/>
                  <a:pt x="12821" y="19070"/>
                </a:cubicBezTo>
                <a:cubicBezTo>
                  <a:pt x="13204" y="19052"/>
                  <a:pt x="13218" y="18868"/>
                  <a:pt x="13218" y="18868"/>
                </a:cubicBezTo>
                <a:cubicBezTo>
                  <a:pt x="13218" y="18868"/>
                  <a:pt x="13456" y="18756"/>
                  <a:pt x="13538" y="19186"/>
                </a:cubicBezTo>
                <a:cubicBezTo>
                  <a:pt x="13664" y="18805"/>
                  <a:pt x="13463" y="18314"/>
                  <a:pt x="13030" y="18409"/>
                </a:cubicBezTo>
                <a:cubicBezTo>
                  <a:pt x="12598" y="18504"/>
                  <a:pt x="11906" y="18401"/>
                  <a:pt x="11749" y="17986"/>
                </a:cubicBezTo>
                <a:cubicBezTo>
                  <a:pt x="11591" y="17572"/>
                  <a:pt x="10713" y="15126"/>
                  <a:pt x="10835" y="14401"/>
                </a:cubicBezTo>
                <a:cubicBezTo>
                  <a:pt x="10860" y="14253"/>
                  <a:pt x="11154" y="13838"/>
                  <a:pt x="11421" y="13485"/>
                </a:cubicBezTo>
                <a:cubicBezTo>
                  <a:pt x="11800" y="13546"/>
                  <a:pt x="12272" y="13593"/>
                  <a:pt x="12870" y="13606"/>
                </a:cubicBezTo>
                <a:cubicBezTo>
                  <a:pt x="12851" y="13975"/>
                  <a:pt x="12885" y="14459"/>
                  <a:pt x="13115" y="14850"/>
                </a:cubicBezTo>
                <a:cubicBezTo>
                  <a:pt x="14205" y="16710"/>
                  <a:pt x="15304" y="18123"/>
                  <a:pt x="15159" y="18267"/>
                </a:cubicBezTo>
                <a:cubicBezTo>
                  <a:pt x="15014" y="18412"/>
                  <a:pt x="14898" y="18511"/>
                  <a:pt x="14394" y="18422"/>
                </a:cubicBezTo>
                <a:cubicBezTo>
                  <a:pt x="14006" y="18354"/>
                  <a:pt x="13738" y="18610"/>
                  <a:pt x="13739" y="19207"/>
                </a:cubicBezTo>
                <a:cubicBezTo>
                  <a:pt x="13960" y="18753"/>
                  <a:pt x="14123" y="18750"/>
                  <a:pt x="14123" y="18750"/>
                </a:cubicBezTo>
                <a:cubicBezTo>
                  <a:pt x="14123" y="18750"/>
                  <a:pt x="14161" y="19173"/>
                  <a:pt x="14577" y="19073"/>
                </a:cubicBezTo>
                <a:cubicBezTo>
                  <a:pt x="14992" y="18973"/>
                  <a:pt x="15304" y="18785"/>
                  <a:pt x="15699" y="18853"/>
                </a:cubicBezTo>
                <a:cubicBezTo>
                  <a:pt x="16094" y="18920"/>
                  <a:pt x="16304" y="19023"/>
                  <a:pt x="16684" y="19023"/>
                </a:cubicBezTo>
                <a:cubicBezTo>
                  <a:pt x="17121" y="19023"/>
                  <a:pt x="17158" y="18850"/>
                  <a:pt x="17158" y="18850"/>
                </a:cubicBezTo>
                <a:cubicBezTo>
                  <a:pt x="17158" y="18850"/>
                  <a:pt x="17407" y="18751"/>
                  <a:pt x="17595" y="19173"/>
                </a:cubicBezTo>
                <a:cubicBezTo>
                  <a:pt x="17657" y="18808"/>
                  <a:pt x="17324" y="18337"/>
                  <a:pt x="16846" y="18409"/>
                </a:cubicBezTo>
                <a:cubicBezTo>
                  <a:pt x="16368" y="18481"/>
                  <a:pt x="15842" y="18433"/>
                  <a:pt x="15571" y="18023"/>
                </a:cubicBezTo>
                <a:cubicBezTo>
                  <a:pt x="15300" y="17614"/>
                  <a:pt x="13635" y="14601"/>
                  <a:pt x="13635" y="14336"/>
                </a:cubicBezTo>
                <a:cubicBezTo>
                  <a:pt x="13634" y="14206"/>
                  <a:pt x="13673" y="13879"/>
                  <a:pt x="13712" y="13577"/>
                </a:cubicBezTo>
                <a:cubicBezTo>
                  <a:pt x="17255" y="13119"/>
                  <a:pt x="18375" y="7547"/>
                  <a:pt x="18294" y="5727"/>
                </a:cubicBezTo>
                <a:cubicBezTo>
                  <a:pt x="18210" y="3829"/>
                  <a:pt x="19979" y="3010"/>
                  <a:pt x="19979" y="3010"/>
                </a:cubicBezTo>
                <a:cubicBezTo>
                  <a:pt x="19979" y="3010"/>
                  <a:pt x="20989" y="2780"/>
                  <a:pt x="21600" y="2617"/>
                </a:cubicBezTo>
                <a:cubicBezTo>
                  <a:pt x="21221" y="1929"/>
                  <a:pt x="19832" y="1504"/>
                  <a:pt x="19832" y="1504"/>
                </a:cubicBezTo>
                <a:cubicBezTo>
                  <a:pt x="19832" y="1504"/>
                  <a:pt x="19158" y="0"/>
                  <a:pt x="17660" y="0"/>
                </a:cubicBezTo>
                <a:close/>
              </a:path>
            </a:pathLst>
          </a:cu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5" name="Wasp"/>
          <p:cNvSpPr/>
          <p:nvPr/>
        </p:nvSpPr>
        <p:spPr>
          <a:xfrm>
            <a:off x="64093" y="8796556"/>
            <a:ext cx="691557" cy="5137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64" extrusionOk="0">
                <a:moveTo>
                  <a:pt x="8014" y="1"/>
                </a:moveTo>
                <a:cubicBezTo>
                  <a:pt x="7705" y="-26"/>
                  <a:pt x="7506" y="649"/>
                  <a:pt x="7855" y="857"/>
                </a:cubicBezTo>
                <a:cubicBezTo>
                  <a:pt x="8060" y="979"/>
                  <a:pt x="8255" y="1123"/>
                  <a:pt x="8439" y="1288"/>
                </a:cubicBezTo>
                <a:cubicBezTo>
                  <a:pt x="9114" y="1928"/>
                  <a:pt x="9605" y="2792"/>
                  <a:pt x="9875" y="3921"/>
                </a:cubicBezTo>
                <a:cubicBezTo>
                  <a:pt x="9891" y="3993"/>
                  <a:pt x="9907" y="4056"/>
                  <a:pt x="9924" y="4128"/>
                </a:cubicBezTo>
                <a:cubicBezTo>
                  <a:pt x="9934" y="4185"/>
                  <a:pt x="9917" y="4252"/>
                  <a:pt x="9880" y="4280"/>
                </a:cubicBezTo>
                <a:cubicBezTo>
                  <a:pt x="9496" y="4618"/>
                  <a:pt x="9134" y="5033"/>
                  <a:pt x="9134" y="5386"/>
                </a:cubicBezTo>
                <a:cubicBezTo>
                  <a:pt x="9134" y="5925"/>
                  <a:pt x="9502" y="6386"/>
                  <a:pt x="10037" y="6616"/>
                </a:cubicBezTo>
                <a:cubicBezTo>
                  <a:pt x="10069" y="6631"/>
                  <a:pt x="10074" y="6687"/>
                  <a:pt x="10047" y="6709"/>
                </a:cubicBezTo>
                <a:cubicBezTo>
                  <a:pt x="9928" y="6809"/>
                  <a:pt x="9820" y="6931"/>
                  <a:pt x="9723" y="7075"/>
                </a:cubicBezTo>
                <a:cubicBezTo>
                  <a:pt x="9685" y="7132"/>
                  <a:pt x="9627" y="7155"/>
                  <a:pt x="9573" y="7133"/>
                </a:cubicBezTo>
                <a:cubicBezTo>
                  <a:pt x="9162" y="6989"/>
                  <a:pt x="8741" y="6501"/>
                  <a:pt x="8579" y="6300"/>
                </a:cubicBezTo>
                <a:cubicBezTo>
                  <a:pt x="8557" y="6271"/>
                  <a:pt x="8509" y="6263"/>
                  <a:pt x="8471" y="6271"/>
                </a:cubicBezTo>
                <a:cubicBezTo>
                  <a:pt x="8444" y="6278"/>
                  <a:pt x="8422" y="6257"/>
                  <a:pt x="8417" y="6221"/>
                </a:cubicBezTo>
                <a:cubicBezTo>
                  <a:pt x="8363" y="5869"/>
                  <a:pt x="8211" y="5215"/>
                  <a:pt x="7801" y="4640"/>
                </a:cubicBezTo>
                <a:cubicBezTo>
                  <a:pt x="7785" y="4618"/>
                  <a:pt x="7769" y="4602"/>
                  <a:pt x="7747" y="4595"/>
                </a:cubicBezTo>
                <a:cubicBezTo>
                  <a:pt x="7720" y="4588"/>
                  <a:pt x="7698" y="4553"/>
                  <a:pt x="7703" y="4509"/>
                </a:cubicBezTo>
                <a:cubicBezTo>
                  <a:pt x="7871" y="3072"/>
                  <a:pt x="7623" y="2317"/>
                  <a:pt x="7472" y="2065"/>
                </a:cubicBezTo>
                <a:cubicBezTo>
                  <a:pt x="7418" y="1979"/>
                  <a:pt x="7326" y="1957"/>
                  <a:pt x="7256" y="2007"/>
                </a:cubicBezTo>
                <a:lnTo>
                  <a:pt x="7251" y="2016"/>
                </a:lnTo>
                <a:cubicBezTo>
                  <a:pt x="7165" y="2081"/>
                  <a:pt x="7142" y="2216"/>
                  <a:pt x="7190" y="2331"/>
                </a:cubicBezTo>
                <a:cubicBezTo>
                  <a:pt x="7498" y="3021"/>
                  <a:pt x="7472" y="4165"/>
                  <a:pt x="7445" y="4682"/>
                </a:cubicBezTo>
                <a:cubicBezTo>
                  <a:pt x="7440" y="4747"/>
                  <a:pt x="7423" y="4811"/>
                  <a:pt x="7406" y="4869"/>
                </a:cubicBezTo>
                <a:cubicBezTo>
                  <a:pt x="7396" y="4912"/>
                  <a:pt x="7397" y="4963"/>
                  <a:pt x="7418" y="5006"/>
                </a:cubicBezTo>
                <a:lnTo>
                  <a:pt x="8223" y="6565"/>
                </a:lnTo>
                <a:cubicBezTo>
                  <a:pt x="8245" y="6601"/>
                  <a:pt x="8238" y="6652"/>
                  <a:pt x="8216" y="6688"/>
                </a:cubicBezTo>
                <a:cubicBezTo>
                  <a:pt x="8189" y="6731"/>
                  <a:pt x="8190" y="6789"/>
                  <a:pt x="8211" y="6832"/>
                </a:cubicBezTo>
                <a:cubicBezTo>
                  <a:pt x="8432" y="7307"/>
                  <a:pt x="8724" y="7622"/>
                  <a:pt x="8962" y="7816"/>
                </a:cubicBezTo>
                <a:cubicBezTo>
                  <a:pt x="8989" y="7838"/>
                  <a:pt x="8972" y="7902"/>
                  <a:pt x="8940" y="7888"/>
                </a:cubicBezTo>
                <a:cubicBezTo>
                  <a:pt x="8060" y="7658"/>
                  <a:pt x="6728" y="7141"/>
                  <a:pt x="5119" y="5940"/>
                </a:cubicBezTo>
                <a:cubicBezTo>
                  <a:pt x="2516" y="4028"/>
                  <a:pt x="0" y="5566"/>
                  <a:pt x="0" y="6601"/>
                </a:cubicBezTo>
                <a:cubicBezTo>
                  <a:pt x="0" y="7399"/>
                  <a:pt x="1004" y="8485"/>
                  <a:pt x="2111" y="9218"/>
                </a:cubicBezTo>
                <a:cubicBezTo>
                  <a:pt x="2791" y="9663"/>
                  <a:pt x="3234" y="10001"/>
                  <a:pt x="4567" y="9577"/>
                </a:cubicBezTo>
                <a:cubicBezTo>
                  <a:pt x="4594" y="9570"/>
                  <a:pt x="4605" y="9621"/>
                  <a:pt x="4584" y="9636"/>
                </a:cubicBezTo>
                <a:cubicBezTo>
                  <a:pt x="3153" y="10663"/>
                  <a:pt x="5236" y="11517"/>
                  <a:pt x="6246" y="10884"/>
                </a:cubicBezTo>
                <a:cubicBezTo>
                  <a:pt x="7066" y="10374"/>
                  <a:pt x="8168" y="10195"/>
                  <a:pt x="8891" y="10080"/>
                </a:cubicBezTo>
                <a:cubicBezTo>
                  <a:pt x="8923" y="10073"/>
                  <a:pt x="8935" y="10138"/>
                  <a:pt x="8903" y="10152"/>
                </a:cubicBezTo>
                <a:cubicBezTo>
                  <a:pt x="8385" y="10418"/>
                  <a:pt x="7720" y="10805"/>
                  <a:pt x="7352" y="11208"/>
                </a:cubicBezTo>
                <a:cubicBezTo>
                  <a:pt x="7325" y="11237"/>
                  <a:pt x="7321" y="11280"/>
                  <a:pt x="7332" y="11316"/>
                </a:cubicBezTo>
                <a:cubicBezTo>
                  <a:pt x="7338" y="11337"/>
                  <a:pt x="7337" y="11367"/>
                  <a:pt x="7320" y="11381"/>
                </a:cubicBezTo>
                <a:cubicBezTo>
                  <a:pt x="7121" y="11589"/>
                  <a:pt x="6694" y="12122"/>
                  <a:pt x="6489" y="12985"/>
                </a:cubicBezTo>
                <a:cubicBezTo>
                  <a:pt x="6472" y="13049"/>
                  <a:pt x="6490" y="13113"/>
                  <a:pt x="6527" y="13149"/>
                </a:cubicBezTo>
                <a:cubicBezTo>
                  <a:pt x="6538" y="13163"/>
                  <a:pt x="6543" y="13179"/>
                  <a:pt x="6538" y="13194"/>
                </a:cubicBezTo>
                <a:cubicBezTo>
                  <a:pt x="6370" y="13711"/>
                  <a:pt x="6042" y="14580"/>
                  <a:pt x="5583" y="15011"/>
                </a:cubicBezTo>
                <a:cubicBezTo>
                  <a:pt x="5502" y="15090"/>
                  <a:pt x="5479" y="15233"/>
                  <a:pt x="5539" y="15341"/>
                </a:cubicBezTo>
                <a:cubicBezTo>
                  <a:pt x="5544" y="15348"/>
                  <a:pt x="5626" y="15515"/>
                  <a:pt x="5767" y="15422"/>
                </a:cubicBezTo>
                <a:cubicBezTo>
                  <a:pt x="5977" y="15285"/>
                  <a:pt x="6452" y="14681"/>
                  <a:pt x="6770" y="13380"/>
                </a:cubicBezTo>
                <a:cubicBezTo>
                  <a:pt x="6776" y="13351"/>
                  <a:pt x="6798" y="13344"/>
                  <a:pt x="6819" y="13344"/>
                </a:cubicBezTo>
                <a:cubicBezTo>
                  <a:pt x="6868" y="13359"/>
                  <a:pt x="6916" y="13323"/>
                  <a:pt x="6937" y="13266"/>
                </a:cubicBezTo>
                <a:lnTo>
                  <a:pt x="7504" y="11799"/>
                </a:lnTo>
                <a:cubicBezTo>
                  <a:pt x="7515" y="11770"/>
                  <a:pt x="7541" y="11748"/>
                  <a:pt x="7568" y="11763"/>
                </a:cubicBezTo>
                <a:cubicBezTo>
                  <a:pt x="7595" y="11770"/>
                  <a:pt x="7622" y="11770"/>
                  <a:pt x="7649" y="11756"/>
                </a:cubicBezTo>
                <a:cubicBezTo>
                  <a:pt x="7833" y="11641"/>
                  <a:pt x="8707" y="11310"/>
                  <a:pt x="9377" y="11188"/>
                </a:cubicBezTo>
                <a:cubicBezTo>
                  <a:pt x="9442" y="11173"/>
                  <a:pt x="9508" y="11208"/>
                  <a:pt x="9546" y="11280"/>
                </a:cubicBezTo>
                <a:cubicBezTo>
                  <a:pt x="9589" y="11366"/>
                  <a:pt x="9637" y="11439"/>
                  <a:pt x="9691" y="11518"/>
                </a:cubicBezTo>
                <a:cubicBezTo>
                  <a:pt x="9718" y="11561"/>
                  <a:pt x="9707" y="11627"/>
                  <a:pt x="9664" y="11648"/>
                </a:cubicBezTo>
                <a:cubicBezTo>
                  <a:pt x="9459" y="11734"/>
                  <a:pt x="9280" y="11906"/>
                  <a:pt x="9156" y="12136"/>
                </a:cubicBezTo>
                <a:cubicBezTo>
                  <a:pt x="9107" y="12222"/>
                  <a:pt x="9043" y="12281"/>
                  <a:pt x="8967" y="12295"/>
                </a:cubicBezTo>
                <a:cubicBezTo>
                  <a:pt x="8303" y="12439"/>
                  <a:pt x="7644" y="12611"/>
                  <a:pt x="7590" y="12733"/>
                </a:cubicBezTo>
                <a:cubicBezTo>
                  <a:pt x="7569" y="12791"/>
                  <a:pt x="7563" y="12848"/>
                  <a:pt x="7568" y="12913"/>
                </a:cubicBezTo>
                <a:cubicBezTo>
                  <a:pt x="7574" y="12978"/>
                  <a:pt x="7569" y="13048"/>
                  <a:pt x="7553" y="13113"/>
                </a:cubicBezTo>
                <a:cubicBezTo>
                  <a:pt x="7407" y="13681"/>
                  <a:pt x="7094" y="14889"/>
                  <a:pt x="7040" y="15083"/>
                </a:cubicBezTo>
                <a:cubicBezTo>
                  <a:pt x="7013" y="15183"/>
                  <a:pt x="7024" y="15291"/>
                  <a:pt x="7062" y="15377"/>
                </a:cubicBezTo>
                <a:cubicBezTo>
                  <a:pt x="7078" y="15413"/>
                  <a:pt x="7083" y="15457"/>
                  <a:pt x="7072" y="15501"/>
                </a:cubicBezTo>
                <a:cubicBezTo>
                  <a:pt x="6873" y="16342"/>
                  <a:pt x="6144" y="19239"/>
                  <a:pt x="5480" y="20058"/>
                </a:cubicBezTo>
                <a:cubicBezTo>
                  <a:pt x="5242" y="20382"/>
                  <a:pt x="5652" y="20963"/>
                  <a:pt x="5895" y="20431"/>
                </a:cubicBezTo>
                <a:cubicBezTo>
                  <a:pt x="6051" y="20093"/>
                  <a:pt x="6937" y="17664"/>
                  <a:pt x="7325" y="15680"/>
                </a:cubicBezTo>
                <a:cubicBezTo>
                  <a:pt x="7336" y="15630"/>
                  <a:pt x="7358" y="15587"/>
                  <a:pt x="7396" y="15572"/>
                </a:cubicBezTo>
                <a:cubicBezTo>
                  <a:pt x="7423" y="15558"/>
                  <a:pt x="7445" y="15536"/>
                  <a:pt x="7472" y="15507"/>
                </a:cubicBezTo>
                <a:cubicBezTo>
                  <a:pt x="7677" y="15270"/>
                  <a:pt x="7861" y="14472"/>
                  <a:pt x="7936" y="13495"/>
                </a:cubicBezTo>
                <a:cubicBezTo>
                  <a:pt x="7942" y="13437"/>
                  <a:pt x="7979" y="13387"/>
                  <a:pt x="8022" y="13387"/>
                </a:cubicBezTo>
                <a:cubicBezTo>
                  <a:pt x="8028" y="13387"/>
                  <a:pt x="8034" y="13387"/>
                  <a:pt x="8039" y="13387"/>
                </a:cubicBezTo>
                <a:cubicBezTo>
                  <a:pt x="8136" y="13380"/>
                  <a:pt x="8401" y="13372"/>
                  <a:pt x="8709" y="13364"/>
                </a:cubicBezTo>
                <a:cubicBezTo>
                  <a:pt x="8757" y="13364"/>
                  <a:pt x="8794" y="13423"/>
                  <a:pt x="8783" y="13488"/>
                </a:cubicBezTo>
                <a:cubicBezTo>
                  <a:pt x="8664" y="14142"/>
                  <a:pt x="8601" y="14833"/>
                  <a:pt x="8601" y="15530"/>
                </a:cubicBezTo>
                <a:cubicBezTo>
                  <a:pt x="8601" y="18110"/>
                  <a:pt x="9459" y="20445"/>
                  <a:pt x="10733" y="21343"/>
                </a:cubicBezTo>
                <a:cubicBezTo>
                  <a:pt x="10777" y="21372"/>
                  <a:pt x="10824" y="21372"/>
                  <a:pt x="10862" y="21343"/>
                </a:cubicBezTo>
                <a:lnTo>
                  <a:pt x="10868" y="21343"/>
                </a:lnTo>
                <a:cubicBezTo>
                  <a:pt x="12142" y="20445"/>
                  <a:pt x="13001" y="18110"/>
                  <a:pt x="13001" y="15530"/>
                </a:cubicBezTo>
                <a:cubicBezTo>
                  <a:pt x="13001" y="14833"/>
                  <a:pt x="12936" y="14135"/>
                  <a:pt x="12817" y="13488"/>
                </a:cubicBezTo>
                <a:cubicBezTo>
                  <a:pt x="12806" y="13423"/>
                  <a:pt x="12844" y="13364"/>
                  <a:pt x="12893" y="13364"/>
                </a:cubicBezTo>
                <a:cubicBezTo>
                  <a:pt x="13201" y="13372"/>
                  <a:pt x="13458" y="13380"/>
                  <a:pt x="13561" y="13387"/>
                </a:cubicBezTo>
                <a:cubicBezTo>
                  <a:pt x="13566" y="13387"/>
                  <a:pt x="13572" y="13387"/>
                  <a:pt x="13578" y="13387"/>
                </a:cubicBezTo>
                <a:cubicBezTo>
                  <a:pt x="13626" y="13387"/>
                  <a:pt x="13664" y="13430"/>
                  <a:pt x="13664" y="13495"/>
                </a:cubicBezTo>
                <a:cubicBezTo>
                  <a:pt x="13739" y="14465"/>
                  <a:pt x="13923" y="15270"/>
                  <a:pt x="14128" y="15507"/>
                </a:cubicBezTo>
                <a:cubicBezTo>
                  <a:pt x="14155" y="15536"/>
                  <a:pt x="14177" y="15558"/>
                  <a:pt x="14204" y="15572"/>
                </a:cubicBezTo>
                <a:cubicBezTo>
                  <a:pt x="14236" y="15594"/>
                  <a:pt x="14264" y="15637"/>
                  <a:pt x="14275" y="15680"/>
                </a:cubicBezTo>
                <a:cubicBezTo>
                  <a:pt x="14669" y="17664"/>
                  <a:pt x="15549" y="20093"/>
                  <a:pt x="15705" y="20431"/>
                </a:cubicBezTo>
                <a:cubicBezTo>
                  <a:pt x="15954" y="20963"/>
                  <a:pt x="16363" y="20382"/>
                  <a:pt x="16120" y="20058"/>
                </a:cubicBezTo>
                <a:cubicBezTo>
                  <a:pt x="15456" y="19232"/>
                  <a:pt x="14727" y="16342"/>
                  <a:pt x="14528" y="15501"/>
                </a:cubicBezTo>
                <a:cubicBezTo>
                  <a:pt x="14517" y="15457"/>
                  <a:pt x="14523" y="15413"/>
                  <a:pt x="14539" y="15377"/>
                </a:cubicBezTo>
                <a:cubicBezTo>
                  <a:pt x="14577" y="15284"/>
                  <a:pt x="14587" y="15176"/>
                  <a:pt x="14560" y="15083"/>
                </a:cubicBezTo>
                <a:cubicBezTo>
                  <a:pt x="14506" y="14889"/>
                  <a:pt x="14193" y="13681"/>
                  <a:pt x="14047" y="13113"/>
                </a:cubicBezTo>
                <a:cubicBezTo>
                  <a:pt x="14031" y="13048"/>
                  <a:pt x="14021" y="12978"/>
                  <a:pt x="14032" y="12913"/>
                </a:cubicBezTo>
                <a:cubicBezTo>
                  <a:pt x="14037" y="12848"/>
                  <a:pt x="14031" y="12791"/>
                  <a:pt x="14010" y="12733"/>
                </a:cubicBezTo>
                <a:cubicBezTo>
                  <a:pt x="13956" y="12604"/>
                  <a:pt x="13297" y="12439"/>
                  <a:pt x="12633" y="12295"/>
                </a:cubicBezTo>
                <a:cubicBezTo>
                  <a:pt x="12557" y="12281"/>
                  <a:pt x="12487" y="12222"/>
                  <a:pt x="12444" y="12136"/>
                </a:cubicBezTo>
                <a:cubicBezTo>
                  <a:pt x="12315" y="11906"/>
                  <a:pt x="12136" y="11734"/>
                  <a:pt x="11936" y="11648"/>
                </a:cubicBezTo>
                <a:cubicBezTo>
                  <a:pt x="11893" y="11634"/>
                  <a:pt x="11882" y="11561"/>
                  <a:pt x="11909" y="11518"/>
                </a:cubicBezTo>
                <a:cubicBezTo>
                  <a:pt x="11958" y="11446"/>
                  <a:pt x="12007" y="11366"/>
                  <a:pt x="12056" y="11280"/>
                </a:cubicBezTo>
                <a:cubicBezTo>
                  <a:pt x="12094" y="11208"/>
                  <a:pt x="12158" y="11173"/>
                  <a:pt x="12223" y="11188"/>
                </a:cubicBezTo>
                <a:cubicBezTo>
                  <a:pt x="12893" y="11310"/>
                  <a:pt x="13762" y="11641"/>
                  <a:pt x="13951" y="11756"/>
                </a:cubicBezTo>
                <a:cubicBezTo>
                  <a:pt x="13978" y="11770"/>
                  <a:pt x="14005" y="11777"/>
                  <a:pt x="14032" y="11763"/>
                </a:cubicBezTo>
                <a:cubicBezTo>
                  <a:pt x="14059" y="11756"/>
                  <a:pt x="14085" y="11770"/>
                  <a:pt x="14096" y="11799"/>
                </a:cubicBezTo>
                <a:lnTo>
                  <a:pt x="14663" y="13266"/>
                </a:lnTo>
                <a:cubicBezTo>
                  <a:pt x="14684" y="13330"/>
                  <a:pt x="14734" y="13359"/>
                  <a:pt x="14782" y="13344"/>
                </a:cubicBezTo>
                <a:cubicBezTo>
                  <a:pt x="14804" y="13337"/>
                  <a:pt x="14824" y="13351"/>
                  <a:pt x="14830" y="13380"/>
                </a:cubicBezTo>
                <a:cubicBezTo>
                  <a:pt x="15148" y="14681"/>
                  <a:pt x="15625" y="15285"/>
                  <a:pt x="15835" y="15422"/>
                </a:cubicBezTo>
                <a:cubicBezTo>
                  <a:pt x="15976" y="15515"/>
                  <a:pt x="16056" y="15348"/>
                  <a:pt x="16061" y="15341"/>
                </a:cubicBezTo>
                <a:cubicBezTo>
                  <a:pt x="16121" y="15233"/>
                  <a:pt x="16098" y="15083"/>
                  <a:pt x="16017" y="15011"/>
                </a:cubicBezTo>
                <a:cubicBezTo>
                  <a:pt x="15558" y="14587"/>
                  <a:pt x="15230" y="13718"/>
                  <a:pt x="15062" y="13194"/>
                </a:cubicBezTo>
                <a:cubicBezTo>
                  <a:pt x="15057" y="13179"/>
                  <a:pt x="15062" y="13156"/>
                  <a:pt x="15073" y="13149"/>
                </a:cubicBezTo>
                <a:cubicBezTo>
                  <a:pt x="15110" y="13113"/>
                  <a:pt x="15128" y="13042"/>
                  <a:pt x="15111" y="12985"/>
                </a:cubicBezTo>
                <a:cubicBezTo>
                  <a:pt x="14906" y="12122"/>
                  <a:pt x="14479" y="11589"/>
                  <a:pt x="14280" y="11381"/>
                </a:cubicBezTo>
                <a:cubicBezTo>
                  <a:pt x="14263" y="11367"/>
                  <a:pt x="14264" y="11337"/>
                  <a:pt x="14270" y="11316"/>
                </a:cubicBezTo>
                <a:cubicBezTo>
                  <a:pt x="14280" y="11280"/>
                  <a:pt x="14275" y="11237"/>
                  <a:pt x="14248" y="11208"/>
                </a:cubicBezTo>
                <a:cubicBezTo>
                  <a:pt x="13880" y="10805"/>
                  <a:pt x="13215" y="10418"/>
                  <a:pt x="12697" y="10152"/>
                </a:cubicBezTo>
                <a:cubicBezTo>
                  <a:pt x="12665" y="10138"/>
                  <a:pt x="12677" y="10073"/>
                  <a:pt x="12709" y="10080"/>
                </a:cubicBezTo>
                <a:cubicBezTo>
                  <a:pt x="13432" y="10195"/>
                  <a:pt x="14534" y="10374"/>
                  <a:pt x="15354" y="10884"/>
                </a:cubicBezTo>
                <a:cubicBezTo>
                  <a:pt x="16364" y="11510"/>
                  <a:pt x="18447" y="10663"/>
                  <a:pt x="17016" y="9636"/>
                </a:cubicBezTo>
                <a:cubicBezTo>
                  <a:pt x="16995" y="9621"/>
                  <a:pt x="17006" y="9570"/>
                  <a:pt x="17033" y="9577"/>
                </a:cubicBezTo>
                <a:cubicBezTo>
                  <a:pt x="18366" y="10001"/>
                  <a:pt x="18815" y="9663"/>
                  <a:pt x="19489" y="9218"/>
                </a:cubicBezTo>
                <a:cubicBezTo>
                  <a:pt x="20602" y="8485"/>
                  <a:pt x="21600" y="7406"/>
                  <a:pt x="21600" y="6601"/>
                </a:cubicBezTo>
                <a:cubicBezTo>
                  <a:pt x="21600" y="5566"/>
                  <a:pt x="19085" y="4028"/>
                  <a:pt x="16520" y="5940"/>
                </a:cubicBezTo>
                <a:cubicBezTo>
                  <a:pt x="14911" y="7141"/>
                  <a:pt x="13577" y="7651"/>
                  <a:pt x="12697" y="7888"/>
                </a:cubicBezTo>
                <a:cubicBezTo>
                  <a:pt x="12665" y="7895"/>
                  <a:pt x="12645" y="7838"/>
                  <a:pt x="12677" y="7816"/>
                </a:cubicBezTo>
                <a:cubicBezTo>
                  <a:pt x="12914" y="7622"/>
                  <a:pt x="13205" y="7314"/>
                  <a:pt x="13426" y="6832"/>
                </a:cubicBezTo>
                <a:cubicBezTo>
                  <a:pt x="13448" y="6789"/>
                  <a:pt x="13443" y="6731"/>
                  <a:pt x="13421" y="6688"/>
                </a:cubicBezTo>
                <a:cubicBezTo>
                  <a:pt x="13399" y="6652"/>
                  <a:pt x="13400" y="6601"/>
                  <a:pt x="13416" y="6565"/>
                </a:cubicBezTo>
                <a:lnTo>
                  <a:pt x="14221" y="5006"/>
                </a:lnTo>
                <a:cubicBezTo>
                  <a:pt x="14242" y="4963"/>
                  <a:pt x="14242" y="4912"/>
                  <a:pt x="14231" y="4869"/>
                </a:cubicBezTo>
                <a:cubicBezTo>
                  <a:pt x="14215" y="4811"/>
                  <a:pt x="14194" y="4747"/>
                  <a:pt x="14194" y="4682"/>
                </a:cubicBezTo>
                <a:cubicBezTo>
                  <a:pt x="14167" y="4165"/>
                  <a:pt x="14139" y="3021"/>
                  <a:pt x="14447" y="2331"/>
                </a:cubicBezTo>
                <a:cubicBezTo>
                  <a:pt x="14495" y="2223"/>
                  <a:pt x="14469" y="2081"/>
                  <a:pt x="14388" y="2016"/>
                </a:cubicBezTo>
                <a:lnTo>
                  <a:pt x="14383" y="2007"/>
                </a:lnTo>
                <a:cubicBezTo>
                  <a:pt x="14307" y="1950"/>
                  <a:pt x="14221" y="1979"/>
                  <a:pt x="14167" y="2065"/>
                </a:cubicBezTo>
                <a:cubicBezTo>
                  <a:pt x="14010" y="2317"/>
                  <a:pt x="13761" y="3072"/>
                  <a:pt x="13934" y="4509"/>
                </a:cubicBezTo>
                <a:cubicBezTo>
                  <a:pt x="13939" y="4545"/>
                  <a:pt x="13919" y="4580"/>
                  <a:pt x="13892" y="4595"/>
                </a:cubicBezTo>
                <a:cubicBezTo>
                  <a:pt x="13870" y="4602"/>
                  <a:pt x="13854" y="4618"/>
                  <a:pt x="13838" y="4640"/>
                </a:cubicBezTo>
                <a:cubicBezTo>
                  <a:pt x="13427" y="5215"/>
                  <a:pt x="13276" y="5862"/>
                  <a:pt x="13222" y="6221"/>
                </a:cubicBezTo>
                <a:cubicBezTo>
                  <a:pt x="13216" y="6257"/>
                  <a:pt x="13189" y="6278"/>
                  <a:pt x="13168" y="6271"/>
                </a:cubicBezTo>
                <a:cubicBezTo>
                  <a:pt x="13125" y="6263"/>
                  <a:pt x="13081" y="6271"/>
                  <a:pt x="13060" y="6300"/>
                </a:cubicBezTo>
                <a:cubicBezTo>
                  <a:pt x="12898" y="6501"/>
                  <a:pt x="12476" y="6989"/>
                  <a:pt x="12066" y="7133"/>
                </a:cubicBezTo>
                <a:cubicBezTo>
                  <a:pt x="12012" y="7155"/>
                  <a:pt x="11952" y="7132"/>
                  <a:pt x="11914" y="7075"/>
                </a:cubicBezTo>
                <a:cubicBezTo>
                  <a:pt x="11817" y="6931"/>
                  <a:pt x="11709" y="6809"/>
                  <a:pt x="11590" y="6709"/>
                </a:cubicBezTo>
                <a:cubicBezTo>
                  <a:pt x="11563" y="6687"/>
                  <a:pt x="11570" y="6631"/>
                  <a:pt x="11602" y="6616"/>
                </a:cubicBezTo>
                <a:cubicBezTo>
                  <a:pt x="12137" y="6386"/>
                  <a:pt x="12503" y="5917"/>
                  <a:pt x="12503" y="5386"/>
                </a:cubicBezTo>
                <a:cubicBezTo>
                  <a:pt x="12503" y="5033"/>
                  <a:pt x="12148" y="4618"/>
                  <a:pt x="11759" y="4280"/>
                </a:cubicBezTo>
                <a:cubicBezTo>
                  <a:pt x="11721" y="4244"/>
                  <a:pt x="11704" y="4185"/>
                  <a:pt x="11715" y="4128"/>
                </a:cubicBezTo>
                <a:cubicBezTo>
                  <a:pt x="11731" y="4056"/>
                  <a:pt x="11743" y="3993"/>
                  <a:pt x="11764" y="3921"/>
                </a:cubicBezTo>
                <a:cubicBezTo>
                  <a:pt x="12034" y="2785"/>
                  <a:pt x="12525" y="1928"/>
                  <a:pt x="13200" y="1288"/>
                </a:cubicBezTo>
                <a:cubicBezTo>
                  <a:pt x="13383" y="1123"/>
                  <a:pt x="13584" y="979"/>
                  <a:pt x="13784" y="857"/>
                </a:cubicBezTo>
                <a:cubicBezTo>
                  <a:pt x="14183" y="620"/>
                  <a:pt x="13865" y="-228"/>
                  <a:pt x="13487" y="60"/>
                </a:cubicBezTo>
                <a:cubicBezTo>
                  <a:pt x="12385" y="893"/>
                  <a:pt x="11677" y="2251"/>
                  <a:pt x="11428" y="3804"/>
                </a:cubicBezTo>
                <a:cubicBezTo>
                  <a:pt x="11423" y="3840"/>
                  <a:pt x="11419" y="3869"/>
                  <a:pt x="11413" y="3905"/>
                </a:cubicBezTo>
                <a:cubicBezTo>
                  <a:pt x="11408" y="3948"/>
                  <a:pt x="11374" y="3969"/>
                  <a:pt x="11347" y="3948"/>
                </a:cubicBezTo>
                <a:cubicBezTo>
                  <a:pt x="11277" y="3898"/>
                  <a:pt x="11149" y="3805"/>
                  <a:pt x="11008" y="3712"/>
                </a:cubicBezTo>
                <a:cubicBezTo>
                  <a:pt x="10890" y="3633"/>
                  <a:pt x="10749" y="3633"/>
                  <a:pt x="10630" y="3712"/>
                </a:cubicBezTo>
                <a:cubicBezTo>
                  <a:pt x="10490" y="3805"/>
                  <a:pt x="10360" y="3890"/>
                  <a:pt x="10290" y="3948"/>
                </a:cubicBezTo>
                <a:cubicBezTo>
                  <a:pt x="10263" y="3969"/>
                  <a:pt x="10231" y="3948"/>
                  <a:pt x="10226" y="3905"/>
                </a:cubicBezTo>
                <a:cubicBezTo>
                  <a:pt x="10220" y="3869"/>
                  <a:pt x="10214" y="3840"/>
                  <a:pt x="10209" y="3804"/>
                </a:cubicBezTo>
                <a:cubicBezTo>
                  <a:pt x="9960" y="2251"/>
                  <a:pt x="9248" y="893"/>
                  <a:pt x="8152" y="60"/>
                </a:cubicBezTo>
                <a:cubicBezTo>
                  <a:pt x="8105" y="24"/>
                  <a:pt x="8058" y="5"/>
                  <a:pt x="8014" y="1"/>
                </a:cubicBezTo>
                <a:close/>
                <a:moveTo>
                  <a:pt x="9998" y="11978"/>
                </a:moveTo>
                <a:lnTo>
                  <a:pt x="10139" y="11978"/>
                </a:lnTo>
                <a:cubicBezTo>
                  <a:pt x="10339" y="12122"/>
                  <a:pt x="10570" y="12201"/>
                  <a:pt x="10803" y="12201"/>
                </a:cubicBezTo>
                <a:cubicBezTo>
                  <a:pt x="11035" y="12201"/>
                  <a:pt x="11268" y="12122"/>
                  <a:pt x="11467" y="11978"/>
                </a:cubicBezTo>
                <a:lnTo>
                  <a:pt x="11607" y="11978"/>
                </a:lnTo>
                <a:cubicBezTo>
                  <a:pt x="11910" y="11978"/>
                  <a:pt x="12180" y="12222"/>
                  <a:pt x="12299" y="12596"/>
                </a:cubicBezTo>
                <a:cubicBezTo>
                  <a:pt x="12315" y="12654"/>
                  <a:pt x="12331" y="12711"/>
                  <a:pt x="12353" y="12776"/>
                </a:cubicBezTo>
                <a:cubicBezTo>
                  <a:pt x="12369" y="12826"/>
                  <a:pt x="12347" y="12885"/>
                  <a:pt x="12309" y="12906"/>
                </a:cubicBezTo>
                <a:cubicBezTo>
                  <a:pt x="11953" y="13100"/>
                  <a:pt x="11412" y="13194"/>
                  <a:pt x="10808" y="13194"/>
                </a:cubicBezTo>
                <a:lnTo>
                  <a:pt x="10797" y="13194"/>
                </a:lnTo>
                <a:cubicBezTo>
                  <a:pt x="10193" y="13194"/>
                  <a:pt x="9652" y="13100"/>
                  <a:pt x="9296" y="12906"/>
                </a:cubicBezTo>
                <a:cubicBezTo>
                  <a:pt x="9258" y="12885"/>
                  <a:pt x="9238" y="12826"/>
                  <a:pt x="9254" y="12776"/>
                </a:cubicBezTo>
                <a:cubicBezTo>
                  <a:pt x="9270" y="12718"/>
                  <a:pt x="9286" y="12654"/>
                  <a:pt x="9308" y="12596"/>
                </a:cubicBezTo>
                <a:cubicBezTo>
                  <a:pt x="9421" y="12222"/>
                  <a:pt x="9690" y="11978"/>
                  <a:pt x="9998" y="11978"/>
                </a:cubicBezTo>
                <a:close/>
                <a:moveTo>
                  <a:pt x="9146" y="13856"/>
                </a:moveTo>
                <a:cubicBezTo>
                  <a:pt x="9169" y="13856"/>
                  <a:pt x="9192" y="13862"/>
                  <a:pt x="9215" y="13877"/>
                </a:cubicBezTo>
                <a:lnTo>
                  <a:pt x="9367" y="13969"/>
                </a:lnTo>
                <a:cubicBezTo>
                  <a:pt x="9405" y="13990"/>
                  <a:pt x="9421" y="14042"/>
                  <a:pt x="9416" y="14092"/>
                </a:cubicBezTo>
                <a:cubicBezTo>
                  <a:pt x="9362" y="14567"/>
                  <a:pt x="9821" y="14853"/>
                  <a:pt x="10059" y="14501"/>
                </a:cubicBezTo>
                <a:cubicBezTo>
                  <a:pt x="10086" y="14458"/>
                  <a:pt x="10134" y="14444"/>
                  <a:pt x="10172" y="14465"/>
                </a:cubicBezTo>
                <a:lnTo>
                  <a:pt x="10803" y="14831"/>
                </a:lnTo>
                <a:lnTo>
                  <a:pt x="11435" y="14465"/>
                </a:lnTo>
                <a:cubicBezTo>
                  <a:pt x="11473" y="14443"/>
                  <a:pt x="11521" y="14458"/>
                  <a:pt x="11548" y="14501"/>
                </a:cubicBezTo>
                <a:cubicBezTo>
                  <a:pt x="11786" y="14853"/>
                  <a:pt x="12245" y="14567"/>
                  <a:pt x="12191" y="14092"/>
                </a:cubicBezTo>
                <a:cubicBezTo>
                  <a:pt x="12186" y="14042"/>
                  <a:pt x="12200" y="13990"/>
                  <a:pt x="12238" y="13969"/>
                </a:cubicBezTo>
                <a:lnTo>
                  <a:pt x="12390" y="13877"/>
                </a:lnTo>
                <a:cubicBezTo>
                  <a:pt x="12482" y="13819"/>
                  <a:pt x="12584" y="13891"/>
                  <a:pt x="12606" y="14020"/>
                </a:cubicBezTo>
                <a:cubicBezTo>
                  <a:pt x="12644" y="14301"/>
                  <a:pt x="12670" y="14580"/>
                  <a:pt x="12692" y="14867"/>
                </a:cubicBezTo>
                <a:cubicBezTo>
                  <a:pt x="12697" y="14917"/>
                  <a:pt x="12676" y="14969"/>
                  <a:pt x="12638" y="14991"/>
                </a:cubicBezTo>
                <a:cubicBezTo>
                  <a:pt x="12206" y="15264"/>
                  <a:pt x="11547" y="15435"/>
                  <a:pt x="10808" y="15435"/>
                </a:cubicBezTo>
                <a:cubicBezTo>
                  <a:pt x="10068" y="15435"/>
                  <a:pt x="9411" y="15264"/>
                  <a:pt x="8979" y="14991"/>
                </a:cubicBezTo>
                <a:cubicBezTo>
                  <a:pt x="8941" y="14969"/>
                  <a:pt x="8925" y="14917"/>
                  <a:pt x="8925" y="14867"/>
                </a:cubicBezTo>
                <a:cubicBezTo>
                  <a:pt x="8941" y="14580"/>
                  <a:pt x="8968" y="14301"/>
                  <a:pt x="9011" y="14020"/>
                </a:cubicBezTo>
                <a:cubicBezTo>
                  <a:pt x="9015" y="13923"/>
                  <a:pt x="9076" y="13858"/>
                  <a:pt x="9146" y="13856"/>
                </a:cubicBezTo>
                <a:close/>
                <a:moveTo>
                  <a:pt x="8972" y="15896"/>
                </a:moveTo>
                <a:lnTo>
                  <a:pt x="9227" y="16040"/>
                </a:lnTo>
                <a:cubicBezTo>
                  <a:pt x="9259" y="16054"/>
                  <a:pt x="9281" y="16098"/>
                  <a:pt x="9281" y="16141"/>
                </a:cubicBezTo>
                <a:cubicBezTo>
                  <a:pt x="9286" y="16558"/>
                  <a:pt x="9669" y="16772"/>
                  <a:pt x="9902" y="16484"/>
                </a:cubicBezTo>
                <a:cubicBezTo>
                  <a:pt x="9929" y="16456"/>
                  <a:pt x="9960" y="16450"/>
                  <a:pt x="9993" y="16464"/>
                </a:cubicBezTo>
                <a:lnTo>
                  <a:pt x="10738" y="16896"/>
                </a:lnTo>
                <a:cubicBezTo>
                  <a:pt x="10776" y="16917"/>
                  <a:pt x="10814" y="16917"/>
                  <a:pt x="10851" y="16896"/>
                </a:cubicBezTo>
                <a:lnTo>
                  <a:pt x="11597" y="16464"/>
                </a:lnTo>
                <a:cubicBezTo>
                  <a:pt x="11630" y="16450"/>
                  <a:pt x="11661" y="16456"/>
                  <a:pt x="11688" y="16484"/>
                </a:cubicBezTo>
                <a:cubicBezTo>
                  <a:pt x="11915" y="16765"/>
                  <a:pt x="12298" y="16558"/>
                  <a:pt x="12309" y="16141"/>
                </a:cubicBezTo>
                <a:cubicBezTo>
                  <a:pt x="12309" y="16098"/>
                  <a:pt x="12331" y="16054"/>
                  <a:pt x="12363" y="16040"/>
                </a:cubicBezTo>
                <a:lnTo>
                  <a:pt x="12616" y="15896"/>
                </a:lnTo>
                <a:cubicBezTo>
                  <a:pt x="12649" y="15874"/>
                  <a:pt x="12692" y="15911"/>
                  <a:pt x="12687" y="15961"/>
                </a:cubicBezTo>
                <a:cubicBezTo>
                  <a:pt x="12676" y="16299"/>
                  <a:pt x="12644" y="16635"/>
                  <a:pt x="12606" y="16958"/>
                </a:cubicBezTo>
                <a:cubicBezTo>
                  <a:pt x="12601" y="17016"/>
                  <a:pt x="12568" y="17067"/>
                  <a:pt x="12525" y="17095"/>
                </a:cubicBezTo>
                <a:cubicBezTo>
                  <a:pt x="12099" y="17340"/>
                  <a:pt x="11516" y="17491"/>
                  <a:pt x="10792" y="17491"/>
                </a:cubicBezTo>
                <a:cubicBezTo>
                  <a:pt x="10069" y="17491"/>
                  <a:pt x="9491" y="17340"/>
                  <a:pt x="9065" y="17095"/>
                </a:cubicBezTo>
                <a:cubicBezTo>
                  <a:pt x="9022" y="17074"/>
                  <a:pt x="8995" y="17023"/>
                  <a:pt x="8984" y="16958"/>
                </a:cubicBezTo>
                <a:cubicBezTo>
                  <a:pt x="8946" y="16635"/>
                  <a:pt x="8919" y="16306"/>
                  <a:pt x="8903" y="15961"/>
                </a:cubicBezTo>
                <a:cubicBezTo>
                  <a:pt x="8903" y="15911"/>
                  <a:pt x="8940" y="15874"/>
                  <a:pt x="8972" y="15896"/>
                </a:cubicBezTo>
                <a:close/>
                <a:moveTo>
                  <a:pt x="11833" y="18286"/>
                </a:moveTo>
                <a:cubicBezTo>
                  <a:pt x="11848" y="18290"/>
                  <a:pt x="11861" y="18299"/>
                  <a:pt x="11872" y="18317"/>
                </a:cubicBezTo>
                <a:cubicBezTo>
                  <a:pt x="11969" y="18454"/>
                  <a:pt x="12105" y="18512"/>
                  <a:pt x="12218" y="18526"/>
                </a:cubicBezTo>
                <a:cubicBezTo>
                  <a:pt x="12240" y="18534"/>
                  <a:pt x="12256" y="18563"/>
                  <a:pt x="12245" y="18592"/>
                </a:cubicBezTo>
                <a:cubicBezTo>
                  <a:pt x="12218" y="18678"/>
                  <a:pt x="12190" y="18764"/>
                  <a:pt x="12157" y="18843"/>
                </a:cubicBezTo>
                <a:cubicBezTo>
                  <a:pt x="12136" y="18908"/>
                  <a:pt x="12093" y="18950"/>
                  <a:pt x="12044" y="18971"/>
                </a:cubicBezTo>
                <a:cubicBezTo>
                  <a:pt x="11693" y="19122"/>
                  <a:pt x="11262" y="19209"/>
                  <a:pt x="10787" y="19209"/>
                </a:cubicBezTo>
                <a:cubicBezTo>
                  <a:pt x="10318" y="19209"/>
                  <a:pt x="9885" y="19122"/>
                  <a:pt x="9534" y="18971"/>
                </a:cubicBezTo>
                <a:cubicBezTo>
                  <a:pt x="9485" y="18950"/>
                  <a:pt x="9442" y="18901"/>
                  <a:pt x="9421" y="18843"/>
                </a:cubicBezTo>
                <a:cubicBezTo>
                  <a:pt x="9394" y="18764"/>
                  <a:pt x="9362" y="18678"/>
                  <a:pt x="9335" y="18592"/>
                </a:cubicBezTo>
                <a:cubicBezTo>
                  <a:pt x="9335" y="18563"/>
                  <a:pt x="9350" y="18526"/>
                  <a:pt x="9372" y="18526"/>
                </a:cubicBezTo>
                <a:cubicBezTo>
                  <a:pt x="9480" y="18505"/>
                  <a:pt x="9621" y="18454"/>
                  <a:pt x="9718" y="18317"/>
                </a:cubicBezTo>
                <a:cubicBezTo>
                  <a:pt x="9739" y="18289"/>
                  <a:pt x="9777" y="18276"/>
                  <a:pt x="9804" y="18297"/>
                </a:cubicBezTo>
                <a:cubicBezTo>
                  <a:pt x="10025" y="18448"/>
                  <a:pt x="10441" y="18707"/>
                  <a:pt x="10738" y="18879"/>
                </a:cubicBezTo>
                <a:cubicBezTo>
                  <a:pt x="10776" y="18901"/>
                  <a:pt x="10814" y="18901"/>
                  <a:pt x="10851" y="18879"/>
                </a:cubicBezTo>
                <a:cubicBezTo>
                  <a:pt x="11148" y="18707"/>
                  <a:pt x="11565" y="18441"/>
                  <a:pt x="11786" y="18297"/>
                </a:cubicBezTo>
                <a:cubicBezTo>
                  <a:pt x="11802" y="18286"/>
                  <a:pt x="11819" y="18282"/>
                  <a:pt x="11833" y="18286"/>
                </a:cubicBezTo>
                <a:close/>
                <a:moveTo>
                  <a:pt x="10256" y="19793"/>
                </a:moveTo>
                <a:cubicBezTo>
                  <a:pt x="10267" y="19791"/>
                  <a:pt x="10279" y="19796"/>
                  <a:pt x="10290" y="19807"/>
                </a:cubicBezTo>
                <a:lnTo>
                  <a:pt x="10733" y="20274"/>
                </a:lnTo>
                <a:cubicBezTo>
                  <a:pt x="10766" y="20310"/>
                  <a:pt x="10819" y="20310"/>
                  <a:pt x="10851" y="20274"/>
                </a:cubicBezTo>
                <a:lnTo>
                  <a:pt x="11293" y="19807"/>
                </a:lnTo>
                <a:cubicBezTo>
                  <a:pt x="11315" y="19785"/>
                  <a:pt x="11343" y="19791"/>
                  <a:pt x="11359" y="19820"/>
                </a:cubicBezTo>
                <a:cubicBezTo>
                  <a:pt x="11402" y="19907"/>
                  <a:pt x="11462" y="19971"/>
                  <a:pt x="11526" y="20007"/>
                </a:cubicBezTo>
                <a:cubicBezTo>
                  <a:pt x="11559" y="20021"/>
                  <a:pt x="11565" y="20072"/>
                  <a:pt x="11543" y="20108"/>
                </a:cubicBezTo>
                <a:cubicBezTo>
                  <a:pt x="11360" y="20388"/>
                  <a:pt x="10982" y="20762"/>
                  <a:pt x="10841" y="20898"/>
                </a:cubicBezTo>
                <a:cubicBezTo>
                  <a:pt x="10809" y="20927"/>
                  <a:pt x="10766" y="20927"/>
                  <a:pt x="10733" y="20898"/>
                </a:cubicBezTo>
                <a:cubicBezTo>
                  <a:pt x="10593" y="20762"/>
                  <a:pt x="10215" y="20388"/>
                  <a:pt x="10037" y="20108"/>
                </a:cubicBezTo>
                <a:cubicBezTo>
                  <a:pt x="10020" y="20072"/>
                  <a:pt x="10032" y="20021"/>
                  <a:pt x="10059" y="20007"/>
                </a:cubicBezTo>
                <a:cubicBezTo>
                  <a:pt x="10123" y="19971"/>
                  <a:pt x="10188" y="19914"/>
                  <a:pt x="10226" y="19820"/>
                </a:cubicBezTo>
                <a:cubicBezTo>
                  <a:pt x="10234" y="19806"/>
                  <a:pt x="10244" y="19796"/>
                  <a:pt x="10256" y="19793"/>
                </a:cubicBezTo>
                <a:close/>
              </a:path>
            </a:pathLst>
          </a:cu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6" name="send your completed cards and photos to: PAGE@priston.org.uk or by hand to Penny at the Orchard by 10th JUNE 2021! Upload your best photos to Facebook if you want “likes”"/>
          <p:cNvSpPr txBox="1"/>
          <p:nvPr/>
        </p:nvSpPr>
        <p:spPr>
          <a:xfrm>
            <a:off x="25628" y="9362652"/>
            <a:ext cx="12953544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200" b="0"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t>send your completed cards and photos to: </a:t>
            </a:r>
            <a:r>
              <a:rPr u="sng">
                <a:hlinkClick r:id="rId2"/>
              </a:rPr>
              <a:t>PAGE@priston.org.uk</a:t>
            </a:r>
            <a:r>
              <a:t> or by hand to Penny at the Orchard by 10th JUNE 2021! Upload your best photos to Facebook if you want “likes”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venir Book"/>
        <a:ea typeface="Avenir Book"/>
        <a:cs typeface="Avenir Book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venir Book"/>
        <a:ea typeface="Avenir Book"/>
        <a:cs typeface="Avenir Book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Avenir Book</vt:lpstr>
      <vt:lpstr>Avenir Heavy</vt:lpstr>
      <vt:lpstr>Bernard MT Condensed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Biodiversity Bingo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Biodiversity Bingo</dc:title>
  <dc:creator>Richard Bottle</dc:creator>
  <cp:lastModifiedBy>Richard Bottle</cp:lastModifiedBy>
  <cp:revision>1</cp:revision>
  <dcterms:modified xsi:type="dcterms:W3CDTF">2021-05-17T19:24:41Z</dcterms:modified>
</cp:coreProperties>
</file>